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h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hu">
                <a:solidFill>
                  <a:schemeClr val="tx1">
                    <a:lumMod val="50000"/>
                    <a:lumOff val="50000"/>
                  </a:schemeClr>
                </a:solidFill>
              </a:rPr>
              <a:t>45. szám Isten igéje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u" sz="4400"/>
              <a:t>Örömhír az angyaltól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 adta hírét Máriának?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Sátán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Mary barátja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Angyal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hu" sz="2800">
                <a:solidFill>
                  <a:srgbClr val="FF0000"/>
                </a:solidFill>
              </a:rPr>
              <a:t>Angyal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NEM. 54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Szamaritánus nő a kútnál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aki issza azt a vizet, amelyet én adok neki, soha nem szomjazik meg. Valóban, az a víz, amelyet adok neki, örök életre feltörő vízforrás lesz benne."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Jézus áthaladt Samária földjén, találkozott egy nővel a kútnál, és így szólt: – Kérlek, adj egy kis vizet.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 nő csodálatos volt. Mert a zsidók nem beszélnek a szamaritánusokkal. – Ha tudnád, ki vagyok, vizet kértél volna tőlem. Jézus mondta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"Mert a víz, amit adok, az élet vize, amely soha többé nem szomjazik." Az asszony kíváncsi lett Jézusra. – Ki vagy te, meg tudod adni azt a vizet?</a:t>
            </a:r>
            <a:r xmlns:a="http://schemas.openxmlformats.org/drawingml/2006/main">
              <a:rPr lang="hu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„Én vagyok a Krisztus és az Isten Fia” – válaszolta Jézus. Erre megdöbbent.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Otthagyta a vizeskorsót, visszament a városba, és Jézusról beszélt az embereknek. Sokan találkoztak Jézussal, és hittek benne, mint Megváltójukban.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Amint a szamaritánus asszony találkozott Jézussal, otthagyta a vizeskorsót, és visszament a faluba, hogy átadja az üdvösség örömhírét a falubelieknek.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Végül sok ember megmenekült attól, hogy meghallotta és elhitte az evangéliumot, amelyet prédikált.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Találkoztál már Jézussal? Mesélsz másoknak Jézusról? Mit szólnál, ha úgy mutatnánk be Jézust másoknak, mint egy szamaritánus asszonyt?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</a:t>
            </a:r>
            <a:r xmlns:a="http://schemas.openxmlformats.org/drawingml/2006/main">
              <a:rPr altLang="en-US" lang="h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van..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az élet vizét adja nekünk, hogy soha ne szomjazzunk lelkünk után.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Hol találkozott Jézus egy szamaritánus asszonnyal?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palotában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városban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utca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piacon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kútnál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a kútnál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Terhes leszel, fiút szülsz, és adnod kell neki a Jézus nevet.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aki issza azt a vizet, amelyet én adok neki, soha nem szomjazik meg. Valóban, az a víz, amelyet adok neki, örök életre feltörő vízforrás lesz benne."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55.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Dobd a hálót a mély vízbe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Ekkor Jézus így szólt Simonhoz: "Ne félj, mostantól fogsz embereket."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Jézus, aki Péter csónakján szállt, és kimondta az igét, így szólt Péterhez. – Most pedig menj a mély vízbe, és dobj egy hálót, hogy elkapd a halat.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– Mester, egész éjszaka keményen dolgoztunk, és nem fogtunk semmit. De mivel ezt mondod, ki fogom vetni a hálót."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Amikor ezt megtették, akkora halat fogtak ki, hogy a hálójuk szakadozni kezdett. Péter meglepődött ezen.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Abban a pillanatban Péter megbánta, hogy tudta, hogy Jézus Isten Fia. – Bűnös vagyok.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Jézus mondta. "Ne félj, mostantól halász leszel, aki elviszi az embereket." Péter mindent elhagyott, és Jézus tanítványa lett.</a:t>
            </a:r>
            <a:r xmlns:a="http://schemas.openxmlformats.org/drawingml/2006/main">
              <a:rPr altLang="en-US" lang="h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Péter, aki találkozott Jézussal,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megbánta és engedelmeskedett ott.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Van-e bűnbánat és engedelmesség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Jézushoz az életedben?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Péter mindent elhagyott, és követte Jézust. Péterhez hasonlóan neked is olyan tanítványnak kell lenned, aki ismeri az igazi bűnbánatot és az engedelmességet.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olyan csodákat tesz, amelyek felülmúlják az emberek tapasztalatait és képességeit.</a:t>
            </a:r>
            <a:r xmlns:a="http://schemas.openxmlformats.org/drawingml/2006/main">
              <a:rPr altLang="en-US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46.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Kis Jézus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 volt Péter feladata?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asztalos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Shepard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halász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gazda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halász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Ekkor Jézus így szólt Simonhoz: "Ne félj, mostantól fogsz embereket."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56.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Jézus, aki elhívta a tanítványokat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Fülöp megtalálta Nátánaelt, és ezt mondta neki: "Megtaláltuk azt, akiről Mózes írt a törvényben, és akiről a próféták is írtak: a názáreti Jézust, József fiát."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tanítványnak hívta Pétert, Andrást és szomszédjukat, Fülöpöt. "Kövess engem!"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Fülöp bemutatta Jézust barátjának, Nátánaelnek. "Megjelent a Messiás, akit a próféták az Ószövetségben írtak."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"Nazareth! Eljöhet onnan a Messiás?" – kérdezte Nathanael. – Gyere és nézd meg – mondta Philip.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mondta Nátánaelnek. "Te egy igazi izraelita vagy, láttalak, amikor még a fügefa alatt voltál, mielőtt Fülöp hívott."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Nátánael meglepődött ezen, és így dicsőítette Jézust: „Rabbi, te vagy Isten Fia és Izrael királya.”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Amint Nathanael megtudta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Messiás, ő adott Jézusnak dicsőséget.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tanítványa lett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Dicsőséget kell adnunk Jézusnak, aki a Megváltónk, és Jézus tanítványaként kell élnünk, és engedelmeskednünk kell neki.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Dávid városában Megváltó született neked; ő Krisztus az Úr.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Mint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tanítványnak hívja az embereket, hogy legyenek olyanok, mint Ő.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 mutatta be Jézust Nátánaelnek?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Fülöp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András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Fülöp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Fülöp megtalálta Nátánaelt, és ezt mondta neki: Megtaláltuk azt, akiről Mózes írt a törvényben, és akiről a próféták is írtak: a názáreti Jézust, József fiát.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57.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Az a személy, aki a tetőn keresztül jött le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Felkelt, fogta a szőnyegét, és mindannyiuk szeme láttára kisétált. Ez mindenkit lenyűgözött, és dicsérték Istent, mondván: "Ilyet még nem láttunk!"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Amikor az emberek hallottak Jézus gyógyulásáról, elhozták bénult barátjukat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túl sokan voltak ott, ahol Jézus volt. Így nem tudták elvinni bénult barátjukat Jézushoz a tetőn keresztül.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Végül azok, akik bénult barátot hoztak, áttörték a tetőt, és bénult barátot küldtek Jézushoz.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látta a hitüket és azt mondta. "Bűneid meg vannak bocsátva. Kelj fel és menj haza."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Meglepő módon a bénult pillanatnyilag meggyógyult. Aztán felkelt, járt, és dicsőítette Istent.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Amikor eljött az ideje, hogy Mária szüljön, Betlehembe kellett mennie. De mivel nem volt hely, jászolban született egy baba.</a:t>
            </a:r>
            <a:r xmlns:a="http://schemas.openxmlformats.org/drawingml/2006/main">
              <a:rPr lang="h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Paralytic barátainak nehézségei és fogyatékosságai voltak, de nem tudták lemondani arról, hogy Jézushoz menjenek. Mert hittek Jézusban.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Van-e hitünk Jézusban?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Amikor hittel jövünk Jézushoz, nem szabad feladnunk a minket akadályozó nehézségek és akadályok ellenére sem.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Ezáltal képesek leszünk dicsőséget hozni Istennek, mint egy bénult ember.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nem utasítja el azokat, akik hozzá jönnek. És megadja, ami kell a hozzá fordulóknak.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 keresztül került Jézushoz a bénultság?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ablak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kapu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tető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tető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Felkelt, fogta a szőnyegét, és mindannyiuk szeme láttára kisétált. Ez mindenkit lenyűgözött, és dicsérték Istent, mondván: "Ilyet még nem láttunk!"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58.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 hívja Mátét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Jézus továbbment onnan, meglátott egy Máté nevű embert a vámszedő fülkében ülni. – Kövess – mondta neki, Matthew pedig felállt, és követte őt.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Volt egy Máté nevű vámszedő. Róma nevében vámszedő volt az izraelitáknál.</a:t>
            </a:r>
            <a:r xmlns:a="http://schemas.openxmlformats.org/drawingml/2006/main">
              <a:rPr lang="hu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Máté vámszedő volt, így sok pénze volt. De a zsidók gyűlölték a vámszedőket, akik Rómának, a hódítónak dolgoztak.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ránézett az adófülkében ülő Mátéra, és így szólt hozzá. "Kövess engem"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Máté azonnal mindent elhagyott, és követte Jézust. Ez azért volt, mert megköszönte Jézusnak, hogy elhívta.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Eközben egy hang szólt az égből a pásztorokhoz, akik Betlehemben vigyáztak a juhokra.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"Orvosra nem az egészségeseknek kell, hanem a betegeknek." Máté Jézus tanítványa lett.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Máté vámszedő volt, akit népe gyűlölt. Jézus azonban Máténak hívta és tanítványává tette.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 is Isten népe vagyunk. De nem vagyunk elegek ahhoz, hogy Jézus tanítványainak nevezzenek bennünket.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azonban arra hív minket, hogy tegyük tanítványaivá. Ezért engedelmeskednünk kell neki, hogy méltók legyünk elhívására.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világban elutasított embereket Isten népévé hívja.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 volt Matthew munkája?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adószedő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halász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asztalos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adószedő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Jézus továbbment onnan, meglátott egy Máté nevű embert a vámszedő fülkében ülni. – Kövess – mondta neki, Matthew pedig felállt, és követte őt.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59.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 kiválasztotta a tizenkét tanítványt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 egyik nap Jézus kiment egy hegyoldalra imádkozni, és az éjszakát Istenhez imádkozva töltötte.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Reggelre hívta tanítványait, és kiválasztott közülük tizenkettőt, akiket apostoloknak is jelölt: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Sokan hallották és követték Jézust. Jézussal mentek, és tanultak Jézustól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 imádkozás után Jézus konkrétan tizenkettőt választott ki közülük közeli tanítványokká.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Arra választották őket, hogy Jézussal éljenek, hirdessenek az evangéliumot és űzzék ki a démonokat.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„Dicsőség az égnek, béke a földnek! Örüljetek, Jézus megszületett." Mennyei angyalok mondták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 tanítványok sokfélék voltak: volt köztük halász, vámszedő, forradalmár, volt, aki lázas kedélyű volt.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azonban imádkozott Istenhez, hogy jól válassza ki a tanítványait, ő pedig jól választotta ki őket, vigyázott rájuk, és jól tanította őket.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Ezért választotta Jézus tanítványait: 1) hogy megtanítsa nekik Isten szavát, 2) hogy a tanultak szerint hirdesse az evangéliumot, és 3) hogy hirdessék Isten országának erejét. Ezen okok miatt választotta Jézus a tanítványait.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 is Jézus tanítványai vagyunk.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mi munkánk megegyezik Jézus tizenkét tanítványának munkájával.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Éljük a tanítvány életét, a mai </a:t>
            </a: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naptól kezdve.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</a:t>
            </a:r>
            <a:r xmlns:a="http://schemas.openxmlformats.org/drawingml/2006/main">
              <a:rPr altLang="en-US" lang="h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van…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megtanítja nekünk a menny igazságát, hogy úgy növekedjünk, mint Jézus tanítványai.</a:t>
            </a:r>
            <a:r xmlns:a="http://schemas.openxmlformats.org/drawingml/2006/main">
              <a:rPr altLang="en-US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Hány tanítványt választott Jézus apostolnak (azokat, akiket küldenek)?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tíz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tizenegy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tizenkettő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tizennégy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tizenkettő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 egyik nap Jézus kiment egy hegyoldalra imádkozni, és az éjszakát Istenhez imádkozva töltötte.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Reggelre hívta tanítványait, és kiválasztott közülük tizenkettőt, akiket apostoloknak is jelölt: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60.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Az evangélium Jézus a hegyen tanított.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Most pedig, amikor meglátta a sokaságot, felment egy hegyoldalra, és leült. Odamentek hozzá tanítványai,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és tanítani kezdte őket, mondván: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„Boldogok a lélekben szegények, mert övék a mennyek országa.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Jézus megtanította a sokaságot a hegyen, hogyan éljenek Isten országának embereiként.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„Boldogok a lélekben szegények, mert övék a mennyek országa.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Ahogy az angyalok mondták, Jézus egészségesen született a jászolban.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Megtanultad a fogaiddal visszafizetni a fogaidat, de én azt mondom, hogy a bal arcot add oda annak, aki a jobb arcát üti. Akkor Isten gyermekei lesztek!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Nézd meg a madarakat a levegőben. A madarak nem végeznek mezőgazdasági munkát, de Isten mindet táplálja. Nem fog jobban vigyázni rád, mint a madarakra!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Az embereket nagyon meglepte Jézus tanítása. Mert Jézusnak a közönséges bibliatanítókkal ellentétben volt tekintélye.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mondja nekünk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hogy Isten népének élete különbözik a világétól.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Van-e különbség a mi életünkben azoktól, akik nem hisznek Jézusban?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Vessünk egy pillantást önmagunkra, és éljünk Isten országához méltó életet.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átalakít minket, hogy úgy éljünk, mint Isten országának népe.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kaphatnak a lélekben szegények?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pénz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élelmiszer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becsület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országa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Isten országa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Most pedig, amikor meglátta a sokaságot, felment egy hegyoldalra, és leült. Odamentek hozzá tanítványai,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és tanítani kezdte őket, mondván: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„Boldogok a lélekben szegények, mert övék a mennyek országa.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61.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 lecsillapítja a vihart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Felkelt, megdorgálta a szelet, és így szólt a hullámokhoz: "Csend! Aztán elült a szél és teljesen elcsendesedett.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és tanítványai együtt szálltak hajóra, hogy átkeljenek a Galileai tavon.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 betlehemi pásztorok eljöttek, hogy lássák Isten Fiát, aki megmenti az embereket. "Jézus! az Isten Fia! Köszönöm, hogy eljöttél erre a földre!”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tavon való átkelés közben hirtelen dühödt szél fújt, és félelmetes hullám jött.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tanítványok végül azt mondták Jézusnak. – Tanár úr, nem érdekel, ha megfulladunk!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megdorgálta a szelet, és így szólt a hullámokhoz: „Csend legyen! Maradj veszteg!" Aztán elült a szél és teljesen elcsendesedett.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Megrémültek, és megkérdezték egymástól: „Ki ez? Még a szél és a hullámok is engedelmeskednek neki!”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Csak Isten parancsolhat a tengernek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és a szél.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Ezért Jézus az Isten, aki megteremti és uralja a világot.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Hiszünk abban, hogy Jézus nem egy a sok isten közül, hanem az egyetlen és mindenható Teremtő Isten.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Erősítenünk kell hitünket, ha emlékezünk erre a tényre.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</a:t>
            </a:r>
            <a:r xmlns:a="http://schemas.openxmlformats.org/drawingml/2006/main">
              <a:rPr altLang="en-US" lang="h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van..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minden dolog tulajdonosa, aki mindent alkot és uralkodik ezen a világon.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parancsolt Jézus a tengerre és a szélre?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maradj csendben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fuss és játssz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felébredni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nyitva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te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szemek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maradj csendben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Felkelt, megdorgálta a szelet, és így szólt a hullámokhoz: "Csend! Aztán elült a szél és teljesen elcsendesedett.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62.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Ki érintette meg a ruháimat?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meghallotta Jézust, odalépett mögötte a tömegben, és megérintette a köpenyét,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28.mert azt gondolta: "Ha csak megérintem a ruháját, meggyógyulok."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Jézus, aki mindennek ura,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 Isten fia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amikor Jézus erre a földre jött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szerény alkatú jászolban született.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Mi, akik hiszünk Jézusban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Isten gyermekei.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alázatosan és alázatosan kell élnünk, mint Jézus.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Sokan hallottak Jézusról, és követték Jézust.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Ekkor egy nő jött mögötte, és megérintette Jézus ruháját, hogy meggyógyuljon.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 nő 12 évig szenvedett a vérzésnek nevezett betegségben. Sokféleképpen próbálta megjavítani, de nem sikerült, és mindenét elköltötte.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'Ki nyúlt a ruháimhoz?' Jézus azonnal felismerte, hogy ereje kiszállt belőle. Jött, a lába elé borult, és elmondta neki a teljes igazságot.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így szólt hozzá: Leányom, a hited meggyógyított. Menj békével.'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12 éve vérzéstől szenvedő asszony Jézushoz ment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hittel.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meggyógyította az asszonyt, és dicsérte hitét az emberek előtt.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Isten még mindig látja a hitünket.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Amikor nehéz dolgokkal találkozunk,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hittel menjünk Istenhez.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ismeri fájdalmainkat és nehézségeinket, és megoldja azokat.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érintett Jézussal az a nő, aki 12 éve beteg volt?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kéz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láb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ruhákat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ruhákat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meghallotta Jézust, odalépett mögötte a tömegben, és megérintette a köpenyét,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mert azt gondolta: "Ha csak megérintem a ruháját, meggyógyulok."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63.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Terhes leszel, fiút szülsz, és adnod kell neki a Jézus nevet.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alázattal és alázattal jött a földre, de Ő a mi igazi Királyunk.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Megfogta a kezét, és így szólt hozzá: "Talitha koum!" (ami azt jelenti: "Kislányom, mondom neked, kelj fel!").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 Jairus nevű ember, a zsinagóga elöljárója odament Jézushoz, és így szólt: „A lányom haldoklik. Segíts."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Hazafelé Jézussal egy férfi futott, és közölte, hogy a lánya már meghalt.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Hazaérve Jairus lánya már halott volt, és az emberek sírtak.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bement és így szólt hozzájuk: "A gyermek nem halt meg, hanem alszik."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Megfogta a kezét, és így szólt hozzá: – Talitha koum! (ami azt jelenti: "Kislányom, mondom neked, kelj fel!"). A lány azonnal felállt és körbement.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uralja a halált.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halál a legfélelmetesebb dolog az emberek számára, de Jézus legyőzte.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Előbb-utóbb meg fogunk halni.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nem kell félni a haláltól.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Ez azért van, mert Jézus az, aki uralja a halált.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És hiszünk Jézusban, aki legyőzte a halált.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életet ad és egyben uralkodik az életen.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jelent a „Talitha koum!” átlagos?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Kislány, reggelizz!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Kislány, menj aludni!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Kislány, kelj fel!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Kislány, énekelj egy dalt!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Kislány, kelj fel!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Megfogta a kezét, és így szólt hozzá: "Talitha koum!" (ami azt jelenti: "Kislányom, mondom neked, kelj fel!").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Kvíz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Hol született Jézus?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van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ház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palota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jászolban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luxus szálloda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jászolban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64.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Egy beteg ember a Bethesdában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Ekkor Jézus így szólt hozzá: "Kelj fel, vedd fel a szőnyegedet, és járj!"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 ember azonnal meggyógyult; felkapta a szőnyegét és elindult. Az a nap, amelyen ez történt, szombat volt,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 5: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Volt egy Bethesda nevű medence Jeruzsálemben. Nagyon sok beteg gyűlt össze ott, és várták a vizek megmozdulását.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Mert az Úr angyala bizonyos időkben lement a tóba, és felkavarta a vizet; aki akkor először, a víz felkavarása után belépett, meggyógyult, bármilyen betegsége is volt.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Volt egy ember, aki nem tudott járni. Amikor Jézus meglátta őt, megkérdezte a férfit, aki harmincnyolc éve volt ott. – Meg akarsz gyógyulni?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Uram, nincs senki, aki besegítsen a medencébe, amikor felkavarják a vizet. Segíts kérlek!" Ekkor Jézus így szólt hozzá: „Kelj fel! Vedd fel a szőnyegedet és sétálj."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Ahogy Jézus mondta, felkapta a gyékényét és elindult. A 38 éve betegeskedő beteg azonnal meggyógyult.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Bethesda medencéjénél a betegek számára a legszükségesebb dolog az volt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hogy meggyógyuljanak.</a:t>
            </a:r>
            <a:r xmlns:a="http://schemas.openxmlformats.org/drawingml/2006/main">
              <a:rPr lang="h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tudja, mire van szükségünk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jobban, mint mi.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ad nekünk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amire szükségünk van.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minden betegséget meggyógyít, és hatalma van mindenen uralkodni.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kért Jézustól a beteg ember?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Gyógyítsd meg a betegségemet, kérlek!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Ments meg, kérlek!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Adj egy kis kaját, kérlek!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Segíts lemenni a medencébe, ha felkavar a víz, kérlek!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Segíts lemenni a medencébe, ha felkavar a víz, kérlek!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Dávid városában Megváltó született neked; ő Krisztus az Úr.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Mint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Ekkor Jézus így szólt hozzá: "Kelj fel, vedd fel a szőnyegedet, és járj!"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9.A férfi egyszerre meggyógyult; felkapta a szőnyegét és elindult. Az a nap, amelyen ez történt, szombat volt,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 5: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65.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Jézus, aki 5000 embert táplált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Jézus ezután fogta a kenyereket, hálát adott, és annyit osztott ki az ott ülőknek, amennyit csak akartak. Ugyanezt tette a hallal is.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Több mint ötezer ember gyűlt össze, hogy meghallgassa Jézus tanítását.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 ebédidő volt. Mindenki éhes volt, de nem volt mit enniük, és csak két hal és öt kenyér volt.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ezután fogta a kenyeret és a halat, hálát adott, és annyit osztott ki az ülőknek, amennyit akartak.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 valami elképesztő történt! Az 5000 embernek elég volt jóllakni!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Összeszedték őket, és tizenkét kosarat megtöltöttek az öt árpakenyér darabjaival, amelyek az evőktől megmaradtak.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Számunkra nincs mód arra, hogy 5000 embernél többet megtöltsünk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öt kenyérrel és két hallal.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Jézus, Isten Fia csodákat tett velük.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Sokkal fontosabb, hogy mindig Jézussal legyünk, mint az, hogy sokunk van vagy nincs.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bőségesen tud enni adni nekünk.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47.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Boldog születésnapot Jézusnak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Mennyi élelem maradt, miután Jézus 5000 embert etetett?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tíz kosár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tizenegy kosarat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tizenkét kosarat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tizenhárom kosarat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tizenkét kosarat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Jézus ezután fogta a kenyereket, hálát adott, és annyit osztott ki az ott ülőknek, amennyit csak akartak. Ugyanezt tette a hallal is.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66.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 a vízen jár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Amikor három-három és fél mérföldet eveztek, látták, hogy Jézus közeledik a csónakhoz, és a vízen járt; és megrémültek.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De ő azt mondta nekik: "Én vagyok, ne féljetek!"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Míg Jézus egyedül imádkozott a hegyen, tanítványai csónakkal eveztek át a tavon.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Végre besötétedett, a szél és a vizek erősödtek és durvák lettek.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"Nézz oda! Valaki sétál a vízen!“ Megrémültek. Egyikük felkiáltott: „Sétál valaki a vízen!”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– Én vagyok: ne félj! Jézus az, aki a vízen jár.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Ezen meglepődtek. Üdvözölték Jézust a hajón. Azt gondolták: „Jézus biztosan Isten fia!”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vízen séta valami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senki sem teheti meg.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azonban a vízen járt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hogy megtalálja a tanítványait.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Mert Jézus különleges ember,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 Isten fia.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Tényleg hinnünk kell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hogy Jézus Isten Fia.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Szó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házhoz érve meglátták a gyermeket anyjával, Máriával, és leborulva imádták őt. Aztán felnyitották kincseiket, és aranyat, tömjént és mirhát ajándékoztak neki.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Máté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eljön hozzánk, hogy segítsen és megmentsen minket, bármilyen akadály is legyen.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Hogyan került Jézus a tanítványaihoz a tó közepén??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repülni a vízen..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felszállni a gyorsabb hajóra…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úszás..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séta a vízen..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séta a vízen..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Amikor három-három és fél mérföldet eveztek, látták, hogy Jézus közeledik a csónakhoz, és a vízen járt; és megrémültek.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De ő azt mondta nekik: "Én vagyok, ne féljetek!"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67.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Péter Krisztus-vallomása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Simon Péter így válaszolt: Te vagy a Krisztus, az élő Isten Fia.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 napon Jézus megkérdezte tanítványait: "Kinek tartják az emberek az Emberfiát?"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Azt válaszolták: „Egyesek szerint Keresztelő János; mások azt mondják, Illés; és az egyik próféta."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– De mi van veled? kérdezte. – Mit mondasz, ki vagyok én?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Simon Péter így válaszolt: Te vagy a Krisztus, az élő Isten Fia.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mondta Jézus nagy örömmel. "Igazad van a vallomásoddal kapcsolatban! Erre a sziklára építem fel a templomomat!"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Jézus megszületett, egy csillag jelent meg az orvosoknak keleten.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Péter pontosan tudta, ki Jézus, és pontosan vallott Jézusról.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És miután ezt meghallotta, Jézus megdicsérte Pétert helyes megvallásáért.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Kinek gondoljuk Jézust?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Pontosan úgy kell ismernünk Jézust, ahogy a Biblia mondja, és pontosan úgy kell megvallnunk Jézust, ahogy a Biblia mondja.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a hit helyes megvallására építi egyházát.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Kinek mondta Péter Jézust?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Krisztus, Isten Fia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Erőteljes Illés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Keresztelő János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Jeremiás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Krisztus, Isten Fia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Simon Péter így válaszolt: Te vagy a Krisztus, az élő Isten Fia.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68. szám Isten szava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 bolond gazdag ember története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"De Isten azt mondta neki: "Te bolond! Még ezen az éjszakán az életedet követelik tőled. Akkor ki kapja meg, amit magadnak készítettél?"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„Jézus azt mondta: „Az ember életének semmi köze ahhoz, amije van.”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És Jézus elmesélt nekünk egy történetet.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 bolond gazdag emberről szól.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gazdag ember boldog volt, ha nagyobb raktárt épített vagyonának és gabonájának. – Rengeteg élelmet gyűjtöttem a raktárban, lelkem, most érezd jól magad!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Aztán Isten azt mondta a gazdagnak.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"Bolond vagy! Ha ma elveszem az életedet, kié lesz minden vagyonod?"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„Ez a csillag akkor látható, amikor a király megszületik! Kövessük a csillagot!” Az orvosok követni kezdték a csillagot.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befejezte a beszédet, és így szólt: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"Ne magadnak gyűjts vagyont, hanem Istennek. Tegyél meg mindent, hogy segíts a rászorulóknak.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Mire használják a pénzedet?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Csak arra használjuk, hogy csak téged elégíts ki?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 pénzt fel kell használni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Isten dicsőségére.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Isten országának népe vagyunk. Ezért szükséges, hogy saját pénzünkből segítsünk a rászorulókon.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tulajdonosa minden életnek és minden gazdagságnak.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tett a bolond gazdag a lelkéért?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Segített a szegényeken.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Istent imádta.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evangéliumot hirdette.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Rengeteg vagyont halmozott fel.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Rengeteg vagyont halmozott fel.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"De Isten azt mondta neki: "Te bolond! Még ezen az éjszakán az életedet követelik tőled. Akkor ki kapja meg, amit magadnak készítettél?"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69.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Az elveszett bárány keresése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Mondom nektek, hogy ugyanígy nagyobb lesz az örvendezés a mennyben egy megtérő bűnösön, mint kilencvenkilenc igazon, akiknek nem kell megtérniük.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 napon egy bárány egyedül maradt, elválasztva a barátai juhaitól.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pásztor megszámolta a bárányokat, és megállapította, hogy a száz közül egy eltűnt!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pásztor 99 bárányt hagyott hátra, és kiment egy elveszett egyet keresni.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csillag megállt a betlehemi istálló felett. A Biblia megjövendölte, hogy Jézus Betlehemben született.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És végre a pásztor megtalálta az elveszett bárányt.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pásztor örömében hazajött a juhokkal, és nagy lakomát tartott.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befejezte a beszédet, és így szólt: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„Ahogyan a pásztor örül, ha elveszett bárányt talál,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Istennek tetszik egy bűnös megtérése."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pásztornak számtalan áldozatot kellett hoznia, hogy megtaláljon egy elveszett bárányt.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életét áldozta, hogy megmentsen minket.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Hálát kell adnunk Jézusnak, hogy megmentett minket, mint egy elveszett bárányt.</a:t>
            </a:r>
            <a:r xmlns:a="http://schemas.openxmlformats.org/drawingml/2006/main">
              <a:rPr lang="h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</a:t>
            </a:r>
            <a:r xmlns:a="http://schemas.openxmlformats.org/drawingml/2006/main">
              <a:rPr lang="hu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van..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gyönyörködik abban, hogy megbánjuk a bűnt.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nem csinált a pásztor, miközben egy elveszett bárányt keres?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99 bárányt hagyott hátra, hogy felkutassák az elveszettet.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Örült, hogy megtalálta az elveszettet.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Vett egy új birkát.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Behívta az embereket egy partira.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Vett egy új birkát.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Mondom nektek, hogy ugyanígy nagyobb lesz az örvendezés a mennyben egy megtérő bűnösön, mint kilencvenkilenc igazon, akiknek nem kell megtérniük.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70.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Az irgalmas szamaritánus története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– Szerinted e három közül melyik volt a szomszédja annak az embernek, aki rablók kezére került?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 törvény szakértője így válaszolt: "Aki megkönyörült rajta." Jézus azt mondta neki: "Menj, és tedd hasonlóképpen."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Miközben egy férfi egyedül sétált, rablókkal találkozott. Megfosztották ruháitól, megverték és elmentek, félholtan hagyva.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Aztán egy pap véletlenül meglátta útközben, elhaladt a túloldalon. Így tett egy lévita is.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betlehemi istállókban volt Mária, József és a kis Jézus, aki királyként jött a földre.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Harmadszor véletlenül egy szamaritánus látta őt. A szamaritánusok olyan emberek voltak, akiket a zsidók nem szerettek.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a szamaritánus megsajnálta őt, ezért jól bánt vele és gondoskodott róla.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azt mondta: "Isten népének mindenkor jó felebarátnak kell lennie, aki segít a rászorulóknak."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pap és a léviták látszólag közel állnak Istenhez, de nem szerettek senki mást.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szamaritánus a felszínen úgy tűnt, nincs közel Istenhez, de jó felebarát volt, aki hajlandó másokat szeretni.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Nekünk is azoknak kell lennünk, akik segítik a rászoruló felebarátainkat, ha közel vagyunk Istenhez.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 vagyunk azok, akik kénytelenek vagyunk meghalni a bűneinkért, akárcsak azok, akiket kiraboltak.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Jézus az, aki megmentett minket ebből a szörnyű helyzetből.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csinált a pap és a lévita, amikor megláttak egy embert, akit kiraboltak?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Imádkoztak érte.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sebeit kezelték.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Kórházba vitték.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Elhaladtak mellette a túloldalon.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Elhaladtak mellette a túloldalon.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– Szerinted e három közül melyik volt a szomszédja annak az embernek, aki rablók kezére került?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 törvény szakértője így válaszolt: "Aki megkönyörült rajta." Jézus azt mondta neki: "Menj, és tedd hasonlóképpen."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71.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Mária és Márta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4000"/>
              <a:t>de csak egy dologra van szükség. Mária a jobbat választotta, és nem veszik el tőle."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meghívást kapott Mária és Márta házába.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keleti orvosok ajándékba adták Jézusnak az általuk készített aranyat, tömjént és mirhát. "Köszönöm Jézus, hogy eljöttél erre a földre!"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Amíg Márta munkával volt elfoglalva, Mária lelkesen hallgatta Jézust.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„Nem hiszem el, hogy Mary megengedett, hogy egyedül dolgozzak, amikor olyan elfoglalt vagyok” – gondolta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Végül Márta panaszkodott Jézusnak. "Jézusom, kérlek, engedd el Maryt. Túl sok dolgom van egyedül."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azt mondta: "Ne tégy túl sokat. Mária szeret hallgatni, ezért hallgatni fog."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Márta úgy gondolta, nem helyes, hogy Mária Jézusra hallgat, amikor sok dolguk van.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Jézus azt tanította nekik, hogy Jézusra hallgatni mindennél értékesebb.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Biblia meghallgatásának és megismerésének ideje a legértékesebb idő számunkra.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Nem szabad megfosztanunk az időnktől, hogy meghallgassuk a Bibliát és tanuljunk belőle.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szereti azokat, akik hallják Isten szavát.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csinált Mary, amíg Martha sokat dolgozott?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Imádkozott.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Figyelt Jézus szavára.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Aludt.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Keményen segített Martának.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Figyelt Jézus szavára.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4000"/>
              <a:t>de csak egy dologra van szükség. Mária a jobbat választotta, és nem veszik el tőle."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Élt egy Mária nevű szűz Galileában, Izraelben. Egy József nevű fiatalemberrel jegyezték el.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 orvosok azért jöttek, hogy imádják Jézust, a királyt, még Izraeltől távol 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 emberek igazi királya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 egész világon.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 én királyom 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Jézust imádva és követve kell élnünk, aki mindig király.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megérdemli az imádatunkat.</a:t>
            </a:r>
            <a:r xmlns:a="http://schemas.openxmlformats.org/drawingml/2006/main">
              <a:rPr altLang="en-US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Melyiket nem kapta Jézus születésnapi ajándékba?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arany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tömjén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számítógép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számítógép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Szó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házhoz érve meglátták a gyermeket anyjával, Máriával, és leborulva imádták őt. Aztán felnyitották kincseiket, és aranyat, tömjént és mirhát ajándékoztak neki.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Máté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Nem.</a:t>
            </a:r>
            <a:r xmlns:a="http://schemas.openxmlformats.org/drawingml/2006/main">
              <a:rPr lang="h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 kis Jézus Egyiptomba szökött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elmentek, az Úr angyala megjelent Józsefnek álmában. "Kelj fel - mondta -, vedd a gyermeket és az anyját, és menekülj Egyiptomba. Maradj ott, amíg meg nem mondom, mert Heródes meg fogja keresni a gyermeket, hogy megölje."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Máté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Heródes, Izrael királya a mágusokon keresztül hallotta Jézus születésének hírét, aki Jézus megölését tervezte.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 azonban, aki ismerte Heródes összes összeesküvését, álmában azt mondta, hogy a mágusoknak el kell menniük Heródestől.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Mária férje, József is hallotta, hogy egy angyal álmában azt mondta: „Szökj Egyiptomba. Heródes meg fogja ölni Jézust."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Ennek hallatára József magához vette Máriát és a kis Jézust, és Heródes elől Egyiptomba menekült.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napon egy angyal jelent meg Máriának. „Üdvözlet ti, akik nagyon kedveltek! Az Úr veled van."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Eközben Heródes, aki tudta, hogy a mágusok becsapták, szörnyű parancsot adott, hogy ölje meg Betlehem összes csecsemőjét. Jézusnak Heródes haláláig Egyiptomban kellett maradnia.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pásztorok és a mágusok felismerték, hogy kicsoda Jézus.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Heródes, a király azonban nem ismerte fel Jézust. Ráadásul kapzsisága miatt kegyetlen bűnöket követett el, hogy megpróbálja megölni Jézust.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Sok ember van a világon, aki nem hajlandó hallani Jézusról.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Ez nagyon súlyos bűn.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nem mer megállni az ember erejével.</a:t>
            </a:r>
            <a:r xmlns:a="http://schemas.openxmlformats.org/drawingml/2006/main">
              <a:rPr altLang="en-US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Hová szökött Jézus Heródes elől?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Egyiptom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Egyiptom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elmentek, az Úr angyala megjelent Józsefnek álmában. "Kelj fel - mondta -, vedd a gyermeket és az anyját, és menekülj Egyiptomba. Maradj ott, amíg meg nem mondom, mert Heródes meg fogja keresni a gyermeket, hogy megölje."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Máté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49.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 fiú Jézus a templomban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Miért kerestél? kérdezte. – Nem tudtad, hogy az Atyám házában kell lennem?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húsvétkor, amikor Jézus 12 éves volt, szüleivel együtt elmentek a jeruzsálemi templomba.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jeruzsálemi templomból hazafelé menet József és Mária nem találták Jézust.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József és Mária visszament a jeruzsálemi templomba, hogy megtalálják Jézust.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"Mária, fiat fogsz szülni, és adnod neki a Jézus nevet." Félt ettől a hírtől.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„Nem tudtátok, hogy az apám házában vagyok?” Jézus a bibliatanítókkal beszélgetett a templomban. Mindannyian meglepődtek Jézus bölcsességén.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Azóta a fiú Jézus egyre jobban szereti Istent és az embereket, ahogy bölcsessége és magassága nő.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fiú Jézus már kiskorában tudta, hogy ő Isten Fia. És őszintén felkészülve a Megváltó életére.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Bár fiatalok vagyunk,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világosan emlékeznünk kell arra, hogy Isten gyermekei vagyunk.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Tehát meg kell mutatnunk Istennek és az embereknek, hogy Isten gyermekeiként élünk.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Isten Fia, de az alázatosság és az engedelmesség példáját adta a testi szülőknek.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Hol volt az elveszett Jézus?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palotában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templom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házban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a templomban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Miért kerestél? kérdezte. – Nem tudtad, hogy az Atyám házában kell lennem?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50.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 keresztsége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"egy hang a pusztában kiált: Készíts utat az Úrnak, készíts neki ösvényeket."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És eljött János, a sivatagban keresztelt, és a bűnbánat keresztségét hirdette a bűnök bocsánatára.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Jézus harminc éves volt, egy idegen férfi jelent meg a sivatagban teveruhában, szöcskét és vadmézet evett.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Keresztelő Jánosnak hívták. Arra szólította fel az embereket, hogy térjenek meg, és keresztelkedjenek meg, mert eljön a Szabadító.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engedelmeskedett Isten üzenetének. „Én az Úr szolgája vagyok. Legyen nekem úgy, ahogy mondtad."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Azért vagyok itt, hogy felkészítsek valakit, aki utánam jön!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Keresztelő János Jézus útját készítette elő.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is azért jött, hogy Keresztelő János megkeresztelje.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"Néz! Isten Báránya, aki elveszi a világ bűnét!” Keresztelő János hangosan bemutatta Jézust.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Jézust megkeresztelkedett János, egy hang hallatszott az égből, és a Szentlélek galambként szállt le rá: „Te vagy az én Fiam, akit szeretek; nagyon elégedett vagyok veled."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Keresztelő János nem emelte fel magát.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Egész életét Jézus bemutatásának szentelte.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Kiért élek?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Keresztelő Jánoshoz hasonlóan nekünk is olyan életet kell élnünk, amely felmagasztalja és bemutatja Jézust, ahelyett, hogy dicsekednének és felmagasztalnának engem.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Kicsoda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Isten egyetlen fia.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 szállt le a mennyből, amikor Jézus megkeresztelkedett?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varjú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Szentlélek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strucc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veréb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A Szentlélek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"egy hang a pusztában kiált: Készíts utat az Úrnak, készíts neki ösvényeket."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És eljött János, a sivatagban keresztelt, és a bűnbánat keresztségét hirdette a bűnök bocsánatára.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51.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Jézust megkísértette a Sátán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így szólt hozzá: "Távozz tőlem, Sátán! Mert meg van írva: Az Urat, a te Istenedet imádd, és csak neki szolgálj."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Miután Jézus negyven napig böjtölt és imádkozott, megjelent a Sátán, és megkísértette Jézust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u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Szóval, bár szűz volt, teherbe esett. Ezt a gyermeket Jézusnak hívják. Ő Isten Fia, aki a jövőben minden embert megment a bűneitől.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"Éhes vagy? Készíts rizstortát ezzel a kővel, és edd meg!” Sátán elvégezte az első próbát. Jézus azonban legyőzte a próbát Isten szavával.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„Akkor ugorj innen! Ha Isten Fia vagy, nem halsz meg.” Sátán másodszor is próbára tette Jézust a templom tetején.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Ekkor felvitte Jézust egy nagyon magas hegyre, megmutatta Jézusnak a világ teljes birodalmát, és így szólt: „Ha meghajol előttem, mindezt neked adom!” Jézus azonban elutasította a harmadik próbát Isten Igéjével.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Végül Jézus legyőzte Sátán összes kísértését. Isten örült Jézusnak, aki minden kísértést legyőzött.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Isten Fia volt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hozzánk hasonlóan őt is megkísértette a Sátán.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Isten Igéjével Jézus legyőzte Sátán kísértését.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Sátán még mindig kísért minket.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Azonban Jézushoz hasonlóan mi is legyőzhetjük Sátán kísértését Isten szavával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segítőnk, hogy legyőzzük a kísértéseket, amelyekkel szembe kell néznünk. És ő az, aki megérti az összes kihívást, amellyel szembesülünk, és segít leküzdeni azokat.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Hány próbát tett Sátán Jézusnak?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kettő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három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négy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három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így szólt hozzá: "Távozz tőlem, Sátán! Mert meg van írva: Az Urat, a te Istenedet imádd, és csak neki szolgálj."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52.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Víz</a:t>
            </a:r>
            <a:r xmlns:a="http://schemas.openxmlformats.org/drawingml/2006/main">
              <a:rPr lang="hu" altLang="en-US" sz="4400"/>
              <a:t> </a:t>
            </a:r>
            <a:r xmlns:a="http://schemas.openxmlformats.org/drawingml/2006/main">
              <a:rPr lang="hu" altLang="ko-KR" sz="4400"/>
              <a:t>Borrá változott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ezt, az első csodás jelet mutatta be a galileai Kánában. Így nyilatkoztatta ki dicsőségét, és tanítványai bíztak benne.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Mary félt, hogy fia legyen, pedig nem volt házas.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Azonban hittel fogadta és engedelmeskedett Isten szavának.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Félhetünk, amikor hiszünk Isten Igéjének, és engedelmeskedünk neki. De mint Mária vallomása, nekünk is meg kell vallanunk, hogy „legyen nekem úgy, ahogy mondtad”.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Esküvőt tartottak a galileai Kánában. Jézust és tanítványait is meghívták az esküvőre.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 volt egy probléma. A bor elfogyott. Bor nélkül nem lehet lakomát tartani.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megkérte a házban lévő szolgákat, hogy öntsenek vizet a korsóba. A szolgák azt tették, amit kértek.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Utána az üvegben lévő vizet ízlés szerint vettük. Az üvegben lévő vízből nagyon finom bor lett.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vendégek megkóstolták a bort és meglepődtek. Finomabb bort szolgáltak fel, mint először, és Jézus csodájának köszönhetően izgalmasabb lehetett a lakoma.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idejében a bor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nélkülözhetetlen volt az ünnepen.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bort csinált a vízből, és gondoskodott arról, ami kell az ünnephez.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Számunkra Jézus nélkülözhetetlen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mint a bor a lakomában.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Emlékeznünk kell Jézus kegyelmére, aki nekünk adta magát.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WHO</a:t>
            </a:r>
            <a:r xmlns:a="http://schemas.openxmlformats.org/drawingml/2006/main">
              <a:rPr altLang="en-US" lang="hu" sz="3200"/>
              <a:t> </a:t>
            </a:r>
            <a:r xmlns:a="http://schemas.openxmlformats.org/drawingml/2006/main">
              <a:rPr altLang="ko-KR" lang="hu" sz="3200"/>
              <a:t>van</a:t>
            </a:r>
            <a:r xmlns:a="http://schemas.openxmlformats.org/drawingml/2006/main">
              <a:rPr altLang="en-US" lang="hu" sz="3200"/>
              <a:t> </a:t>
            </a:r>
            <a:r xmlns:a="http://schemas.openxmlformats.org/drawingml/2006/main">
              <a:rPr altLang="ko-KR" lang="hu" sz="3200"/>
              <a:t>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mi örömünk, mint a lakoma bora.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Mivé változtatta Jézus a vizet?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narancslé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kenyér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bor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ezt, az első csodás jelet mutatta be a galileai Kánában. Így nyilatkoztatta ki dicsőségét, és tanítványai bíztak benne.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53.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Nikodémus éjjel jött Jézushoz.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mi Megváltónkként jött a földre.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így válaszolt: „Bizony mondom nektek, senki sem mehet be az Isten országába, ha nem születik víztől és Lélektől.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Volt egy Nikodémus nevű ember, aki Izrael tanítója volt.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Ő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jött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 nek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 nek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kérdez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nál nél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éjszaka.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Hogyan léphetek be Isten országába?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"Ha nem születsz újjá, nem léphetsz be Isten országába." Jézus válaszolt.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Nem értette, hogy újjá kell születnie. – Visszamegyek anyám méhébe, és újra kijövök?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„A léleknek, nem a testnek kell újjászületnie. "Az ember újjászülethet vízzel és Szentlélekkel." Jézus válaszolt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"Hinned kell bennem, és üdvözülnöd kell." Jézus elmondta Nikodémusnak az újjászületés titkát.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Lecke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hiszel Jézusban,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lelked újjászületik.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Azok, akik hisznek Jézusban, újjászületnek, és te azzá leszel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gyűlölni a bűnt és szeretni Istent.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Újjászülettél?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Hiszünk Jézusban és újjászületünk. Ezért emlékeznünk kell arra, hogy mások vagyunk, mint a világ.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</a:t>
            </a:r>
            <a:r xmlns:a="http://schemas.openxmlformats.org/drawingml/2006/main">
              <a:rPr altLang="en-US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az, aki igazzá teszi és újjászületik azokat, akik hisznek benne.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Mitől születünk újjá?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vízzel és Szellemmel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olajjal és a tűzzel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könnyekkel és dalokkal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imával és imádattal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vízzel és Szellemmel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így válaszolt: „Bizony mondom nektek, senki sem mehet be az Isten országába, ha nem születik víztől és Lélektől.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